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287B-7852-461E-AF6F-E282D4045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214B-4AB7-4DD7-A86C-67133F96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A3153-758D-4BAE-87E8-1213FEE3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D69F5-29E5-40C1-B685-A531923E9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19D04-3408-413D-B97C-5DBDC73D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525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E613-6429-41AF-BB9A-71A991D8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0C18C-9088-49E8-98FD-12A5B87E4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382AB-5929-437B-9CBD-B500FA8C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E51D7-6C77-42F4-ABCF-A006D29BF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1B233-ADB3-4186-95EB-DB0C4A92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004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DC279-C987-4833-A13C-37F591BBF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F7BD9-F674-4DD2-9214-60758F926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0D53F-2C01-4B92-91D7-662B65FB9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24B1D-2644-4761-82B9-8D29F6F4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9041-37CF-4489-8DF6-23455C34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1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E291-2D93-4742-BFA7-51D89570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0A06-B901-4553-8C89-0E7524C0D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178D7-61D1-4227-9627-AC0A9708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D69D2-FA80-4774-8CA4-E653A029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4D08-B3FD-4B6D-94B0-1CFFB8C3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213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D74-B428-48D1-AB7A-18BE72B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FA53F-FB16-40B5-91F5-62899FEB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8D276-54AB-4BC6-A870-527577F55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C7E87-D1A7-4750-8398-6D3B68D4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EA50-7397-4D46-B202-92F0967E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44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EF10-3595-42D5-8357-CEC2DB17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54365-1AC4-471E-9FC6-4C70F02CC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32BC7-817A-44A2-B057-1BC300DDF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C3ADB-9F6E-4E6C-B7BE-3F725273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67576-C31D-49C7-8B35-F0DC18EA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2FA64-7867-44FB-9E4C-C9CE8425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253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ED74-CAAD-426E-ADED-3820BD2C1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5B99A-1832-4748-8296-8860DF9D1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5AD69-7E34-4B7D-8825-FBB140568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8966C8-82E5-49EB-8441-478D1DB51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59686-530E-46EF-AD32-E060A98B0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DB8F7-4E7D-4252-A750-1CBE6346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BBDE3-F221-416A-A79F-A9D6972C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164900-098F-48EF-82BD-CE0085F7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446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D962-42C2-44DD-88B8-AE8B2278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BD1F8-EAA1-499B-9AD6-89CAE9E7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CB598-148A-4731-9665-96E89AAD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D397A-CB4A-4E21-A330-E7CF835C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324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2E8A7-9340-46A9-A96B-0EC69FA7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3B86C-0C66-4030-B1B8-5F18D196D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EBA9A-7144-435A-A287-71B500D9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402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2268-3AE7-4911-A8EA-B2794932D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E7E1-FC80-438B-A25F-2F145386A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7F07C-8D23-4C8A-A7D9-DE8D8A99C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F660E-7D41-4298-9C72-9D023905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4EF25-13E9-465C-B8E8-D548036E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9A208-47FF-4A2B-A634-5314F8B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914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AA45E-9F78-445D-8770-108629FA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4AC55D-FF03-44E8-AE95-FA63DC56EB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78134-CCB5-4522-9980-C54A4192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6CFEA-571A-4E18-8EE8-DA537F39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7F5FE-E021-4378-87E1-45A47164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E490D-CA21-411F-AC04-EF13D9E3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364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92DB0-87B8-4E78-A8E6-67BF246A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AF3-A83C-4735-B058-E72FB5E5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3A601-4FA5-405B-B3E5-41AD318B2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EB1EC-ABA5-478D-AB67-152C33E545A6}" type="datetimeFigureOut">
              <a:rPr lang="en-SG" smtClean="0"/>
              <a:t>17/10/2019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3CF55-9E16-4993-A31D-1A49D8543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91C37-BD61-4F8C-9527-1530F043F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3543D-0932-4381-BBC5-785AADABB7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5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gif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13" Type="http://schemas.openxmlformats.org/officeDocument/2006/relationships/image" Target="../media/image64.jpg"/><Relationship Id="rId18" Type="http://schemas.openxmlformats.org/officeDocument/2006/relationships/image" Target="../media/image69.jpg"/><Relationship Id="rId3" Type="http://schemas.openxmlformats.org/officeDocument/2006/relationships/image" Target="../media/image54.png"/><Relationship Id="rId7" Type="http://schemas.openxmlformats.org/officeDocument/2006/relationships/image" Target="../media/image58.jpg"/><Relationship Id="rId12" Type="http://schemas.openxmlformats.org/officeDocument/2006/relationships/image" Target="../media/image63.jpg"/><Relationship Id="rId17" Type="http://schemas.openxmlformats.org/officeDocument/2006/relationships/image" Target="../media/image68.jpg"/><Relationship Id="rId2" Type="http://schemas.openxmlformats.org/officeDocument/2006/relationships/image" Target="../media/image53.jpg"/><Relationship Id="rId16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image" Target="../media/image62.jpg"/><Relationship Id="rId5" Type="http://schemas.openxmlformats.org/officeDocument/2006/relationships/image" Target="../media/image56.jpg"/><Relationship Id="rId15" Type="http://schemas.openxmlformats.org/officeDocument/2006/relationships/image" Target="../media/image66.jpg"/><Relationship Id="rId10" Type="http://schemas.openxmlformats.org/officeDocument/2006/relationships/image" Target="../media/image61.jpg"/><Relationship Id="rId4" Type="http://schemas.openxmlformats.org/officeDocument/2006/relationships/image" Target="../media/image55.jpg"/><Relationship Id="rId9" Type="http://schemas.openxmlformats.org/officeDocument/2006/relationships/image" Target="../media/image60.jpg"/><Relationship Id="rId14" Type="http://schemas.openxmlformats.org/officeDocument/2006/relationships/image" Target="../media/image6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../media/image82.jp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12" Type="http://schemas.openxmlformats.org/officeDocument/2006/relationships/image" Target="../media/image81.jpg"/><Relationship Id="rId17" Type="http://schemas.openxmlformats.org/officeDocument/2006/relationships/image" Target="../media/image86.png"/><Relationship Id="rId2" Type="http://schemas.openxmlformats.org/officeDocument/2006/relationships/image" Target="../media/image71.jpg"/><Relationship Id="rId16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11" Type="http://schemas.openxmlformats.org/officeDocument/2006/relationships/image" Target="../media/image80.jpg"/><Relationship Id="rId5" Type="http://schemas.openxmlformats.org/officeDocument/2006/relationships/image" Target="../media/image74.jpg"/><Relationship Id="rId15" Type="http://schemas.openxmlformats.org/officeDocument/2006/relationships/image" Target="../media/image84.jpg"/><Relationship Id="rId10" Type="http://schemas.openxmlformats.org/officeDocument/2006/relationships/image" Target="../media/image79.jpg"/><Relationship Id="rId4" Type="http://schemas.openxmlformats.org/officeDocument/2006/relationships/image" Target="../media/image73.jpg"/><Relationship Id="rId9" Type="http://schemas.openxmlformats.org/officeDocument/2006/relationships/image" Target="../media/image78.jpg"/><Relationship Id="rId14" Type="http://schemas.openxmlformats.org/officeDocument/2006/relationships/image" Target="../media/image8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DCF2-DC23-405A-B317-451009ED38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AE00F-77B4-49EF-A150-550C2D8B52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1026" name="Picture 2" descr="Image result for dismgryphons">
            <a:extLst>
              <a:ext uri="{FF2B5EF4-FFF2-40B4-BE49-F238E27FC236}">
                <a16:creationId xmlns:a16="http://schemas.microsoft.com/office/drawing/2014/main" id="{FF3FFA59-F93B-497A-B812-8491C6540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6" y="1600200"/>
            <a:ext cx="11834048" cy="294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ryphons dism">
            <a:extLst>
              <a:ext uri="{FF2B5EF4-FFF2-40B4-BE49-F238E27FC236}">
                <a16:creationId xmlns:a16="http://schemas.microsoft.com/office/drawing/2014/main" id="{E9746C40-F260-481A-A89C-D33B2668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2" y="401637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ryphons dism">
            <a:extLst>
              <a:ext uri="{FF2B5EF4-FFF2-40B4-BE49-F238E27FC236}">
                <a16:creationId xmlns:a16="http://schemas.microsoft.com/office/drawing/2014/main" id="{D9D625D0-E19B-47CA-BC2F-C34CF3DD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569" y="4106992"/>
            <a:ext cx="3515806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ryphons dism">
            <a:extLst>
              <a:ext uri="{FF2B5EF4-FFF2-40B4-BE49-F238E27FC236}">
                <a16:creationId xmlns:a16="http://schemas.microsoft.com/office/drawing/2014/main" id="{68529AE7-26D0-4ECA-938C-B374A5513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898" y="337126"/>
            <a:ext cx="2299094" cy="229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83785-2431-4E7F-B71D-2A6677313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08" y="337126"/>
            <a:ext cx="1087919" cy="928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0E7E3-E52F-41FE-BB3F-95BB6FAD61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65" t="10021" r="25014" b="18814"/>
          <a:stretch/>
        </p:blipFill>
        <p:spPr>
          <a:xfrm>
            <a:off x="1859902" y="1005424"/>
            <a:ext cx="2299094" cy="1277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32C6D-D37F-46E8-8AC6-40C500858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4898" y="226388"/>
            <a:ext cx="1210554" cy="1134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ACB5B3-A749-4E29-AC45-4FE589CD9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4001" y="887963"/>
            <a:ext cx="3244897" cy="1254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9B7450-DDF5-4721-8583-4515B06C63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7542" y="2305426"/>
            <a:ext cx="1720935" cy="1081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9A03E-23E2-4918-AF2B-5C25BDF529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7542" y="4577022"/>
            <a:ext cx="2520206" cy="1680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60522-F8FD-49D3-8524-2B71BB83E6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45236" y="5862874"/>
            <a:ext cx="1429921" cy="9805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A4FE46-FC4D-4638-82D9-09699D46C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8270" y="690308"/>
            <a:ext cx="1087919" cy="9287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B6B269-DEB8-4561-A98A-C6CD1B8F8B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65" t="10021" r="25014" b="18814"/>
          <a:stretch/>
        </p:blipFill>
        <p:spPr>
          <a:xfrm>
            <a:off x="1156624" y="1358606"/>
            <a:ext cx="2299094" cy="12776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394174-3D59-44AC-A352-B39DBE7AF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1620" y="579570"/>
            <a:ext cx="1210554" cy="11348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30A20-3325-4CD7-8554-6CC2794D94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723" y="1241145"/>
            <a:ext cx="3244897" cy="12546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34C74A-EBA0-4738-9057-C6DD8AAFA3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4264" y="2658608"/>
            <a:ext cx="1720935" cy="1081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C7A5AC-FA16-4FCC-8F13-C37834A06A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4264" y="4930204"/>
            <a:ext cx="2520206" cy="16801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618D44-C034-4BD3-AF82-AF4BDA27F9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1958" y="6216056"/>
            <a:ext cx="1429921" cy="9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7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36CF-C90F-461B-A5F2-045BABF6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050" name="Picture 2" descr="Image result for Singapore Polytechnic">
            <a:extLst>
              <a:ext uri="{FF2B5EF4-FFF2-40B4-BE49-F238E27FC236}">
                <a16:creationId xmlns:a16="http://schemas.microsoft.com/office/drawing/2014/main" id="{31E97227-59CE-417F-9671-774B5184EB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481" y="104775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ingapore Polytechnic schools">
            <a:extLst>
              <a:ext uri="{FF2B5EF4-FFF2-40B4-BE49-F238E27FC236}">
                <a16:creationId xmlns:a16="http://schemas.microsoft.com/office/drawing/2014/main" id="{873CF09C-4A82-4F40-A60C-93A6BC776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613786"/>
            <a:ext cx="3333750" cy="246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80A3E9B-661D-4084-862A-8540BA56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269" y="90363"/>
            <a:ext cx="3989272" cy="249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C1CDCD9-390A-42E3-914B-283E40D5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65" y="4446475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67429AA-26A8-4DC9-BB3E-3DBE1C83E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871" y="2130347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AD25ED-96F0-4F57-9120-AAAA834F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71" y="-547686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87B5C199-49DD-41EF-94E4-6A40D0A00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0106" y="3383757"/>
            <a:ext cx="4094002" cy="272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F891834D-8429-4D44-BD29-CC2C8E69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692" y="4215882"/>
            <a:ext cx="4066308" cy="203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0399935D-BC22-43E8-8075-8CC2E1F5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711" y="1834632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E363476D-C6EF-4C84-AE00-D4E419E97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7344"/>
            <a:ext cx="3442218" cy="2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757C009E-AB55-4907-BC87-50743EDE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32" y="447675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ED616CD2-2235-49F0-A967-71DD9EE65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07" y="4985718"/>
            <a:ext cx="2910762" cy="193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129293A6-8508-4231-857C-B2FE477A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42" y="1650891"/>
            <a:ext cx="2489718" cy="16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86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E535-7987-4A9E-AEF0-BBC90DCD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C0A3D-8E16-4018-B05C-FFEC778B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09" y="88402"/>
            <a:ext cx="10783091" cy="2543703"/>
          </a:xfrm>
          <a:prstGeom prst="rect">
            <a:avLst/>
          </a:prstGeom>
        </p:spPr>
      </p:pic>
      <p:pic>
        <p:nvPicPr>
          <p:cNvPr id="3074" name="Picture 2" descr="Image result for dismgryphons">
            <a:extLst>
              <a:ext uri="{FF2B5EF4-FFF2-40B4-BE49-F238E27FC236}">
                <a16:creationId xmlns:a16="http://schemas.microsoft.com/office/drawing/2014/main" id="{917C38A7-8D4A-4980-BE9D-FD6F1A66F7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" y="1454640"/>
            <a:ext cx="3108970" cy="254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4968A92-A6C7-4E60-8C03-030CB701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7326"/>
            <a:ext cx="3987566" cy="29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D9C2409-1752-49C0-BBBB-124170A7D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58" y="94141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8493881-ECCC-435E-8F48-7CE010DBD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99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666D0D-8728-4A8F-AF58-88F782CC4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351" y="1069263"/>
            <a:ext cx="4220164" cy="1028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DFFD8B-A13A-4166-AE59-315958F35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605" y="4475787"/>
            <a:ext cx="3427441" cy="727952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EDEE68C0-F432-466B-9CD7-14DEF8BF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00" y="50978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F5778470-BE7B-4BA3-BA7E-BD925BEF4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140" y="-6589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>
            <a:extLst>
              <a:ext uri="{FF2B5EF4-FFF2-40B4-BE49-F238E27FC236}">
                <a16:creationId xmlns:a16="http://schemas.microsoft.com/office/drawing/2014/main" id="{5C582477-495E-4C04-A5E2-35451B3C3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384" y="526353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92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0918-BDCD-4B0D-9D36-C47CE46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092AAB8-7714-486E-86C9-71390B4D8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 flipV="1">
            <a:off x="4388710" y="4941050"/>
            <a:ext cx="245741" cy="45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822768-E0FF-4E13-9A8C-6FCB76D5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614" y="268958"/>
            <a:ext cx="1219683" cy="1108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C797E-8F63-4C29-8886-0261978FD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28" y="785736"/>
            <a:ext cx="1311584" cy="914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F737A-E582-41A6-8B51-433CE245C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157" y="1416749"/>
            <a:ext cx="1025533" cy="884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70BBE-F6B5-4614-B6D2-05FFB8E70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06" y="1979227"/>
            <a:ext cx="1237147" cy="1099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4156F-50B5-4EAC-B30C-948F601F0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047" y="2472746"/>
            <a:ext cx="698520" cy="454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F0634F-DAE6-4E3C-A99A-FCA9FC01B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710" y="2831216"/>
            <a:ext cx="1328784" cy="839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E609B0-5196-49D6-8718-3A36BCE55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258" y="2311906"/>
            <a:ext cx="819030" cy="897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7805CB-12AD-4352-8AC5-9513D0682B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1773" y="2925165"/>
            <a:ext cx="3210437" cy="897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2C19CA-722F-4FF0-8C52-0518C88BDC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7069" y="4629047"/>
            <a:ext cx="919882" cy="5853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8D97E4-E4A2-4B66-8375-2E3EE7E69D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7802" y="4142766"/>
            <a:ext cx="1094407" cy="585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5C4484-F8F0-43F6-A6D5-54447348BB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5340" y="3645484"/>
            <a:ext cx="633739" cy="604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8F771A-D469-4DF5-A056-F48DAAF5B1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5101325"/>
            <a:ext cx="1479564" cy="661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2A9769-8093-4FAA-BD47-791D158DC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847" y="92244"/>
            <a:ext cx="1219683" cy="11088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1657FB-0679-43FD-BD5B-55065BC4D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461" y="609022"/>
            <a:ext cx="1311584" cy="9141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D650DB-5ACA-488A-8A53-9B6B97F46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390" y="1240035"/>
            <a:ext cx="1025533" cy="884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596129-6239-4937-9AC6-75543A786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339" y="1802513"/>
            <a:ext cx="1237147" cy="10996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2EBD77-06E4-4130-9508-E32638F04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280" y="2296032"/>
            <a:ext cx="698520" cy="4540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C80872-0820-47C8-B7C0-81F678BE6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4943" y="2654502"/>
            <a:ext cx="1328784" cy="8392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D42522-3D96-4277-9FC7-991BBBEF3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491" y="2135192"/>
            <a:ext cx="819030" cy="8970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47BA73-A8DC-4811-9BCA-C2A370A0BE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8006" y="2748451"/>
            <a:ext cx="3210437" cy="8970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8285AA-AAB4-427F-A497-700ACD07C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3302" y="4452333"/>
            <a:ext cx="919882" cy="5853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18332E-5041-4301-9B0E-86F9D2D518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4035" y="3966052"/>
            <a:ext cx="1094407" cy="5853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5830AE-8EC5-4052-A964-91BA1D9E5C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1573" y="3468770"/>
            <a:ext cx="633739" cy="604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E18E99-B230-4118-8CE8-F77EBD333F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62233" y="4924611"/>
            <a:ext cx="1479564" cy="6619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DB7EF6-80B8-4B2D-9079-240B6628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59" y="697178"/>
            <a:ext cx="1219683" cy="11088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F899C6F-E784-4191-B0F8-C6D2D6AA3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473" y="1213956"/>
            <a:ext cx="1311584" cy="914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05BF9D-707F-4772-B81A-E8FF6D8DA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402" y="1844969"/>
            <a:ext cx="1025533" cy="8840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243681-3548-498A-B288-4FEDE95F9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351" y="2407447"/>
            <a:ext cx="1237147" cy="10996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2D1D43-0B6C-4C13-9DF3-DF4E16D32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292" y="2900966"/>
            <a:ext cx="698520" cy="4540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EBB2B26-5101-416A-B601-71FE632F1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8955" y="3259436"/>
            <a:ext cx="1328784" cy="8392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59A401-3F2D-4F5A-9043-ED6681534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03" y="2740126"/>
            <a:ext cx="819030" cy="8970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7CDCA94-8665-434B-BFE9-1A8B639ACA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018" y="3353385"/>
            <a:ext cx="3210437" cy="8970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6B437CA-3E62-4985-B8C1-C7693F72A1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7314" y="5057267"/>
            <a:ext cx="919882" cy="5853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3D74C00-0D1C-46F1-9F0C-BC4872FB2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8047" y="4570986"/>
            <a:ext cx="1094407" cy="5853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F044815-73A3-43ED-AFEF-2B21626879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65585" y="4073704"/>
            <a:ext cx="633739" cy="6049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83764ED-468E-46C3-BADA-FC0BBDC845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6245" y="5529545"/>
            <a:ext cx="1479564" cy="66191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D37654-8E3B-46B3-8B5B-D70735D7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681" y="-148920"/>
            <a:ext cx="1219683" cy="110880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F7CCEF2-73C3-497F-91AE-C0E27D7FD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295" y="367858"/>
            <a:ext cx="1311584" cy="9141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20CC296-8651-4B08-8065-C68935F78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224" y="998871"/>
            <a:ext cx="1025533" cy="8840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0AABBDD-0FB2-4C42-922B-30C4B2F03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173" y="1561349"/>
            <a:ext cx="1237147" cy="10996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3434C9C-647B-45D7-B8AC-11A802235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0114" y="2054868"/>
            <a:ext cx="698520" cy="45403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F47EB5-0DD7-42C3-906E-F40EDE37E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3777" y="2413338"/>
            <a:ext cx="1328784" cy="83923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BB4A46-D68D-4E44-B9A8-CB6BE703C9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7325" y="1894028"/>
            <a:ext cx="819030" cy="8970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36DB15B-C282-4FDB-A95A-6742A2904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6840" y="2507287"/>
            <a:ext cx="3210437" cy="8970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EA6DAE-0876-4E24-9C87-AC459F6EE0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2136" y="4211169"/>
            <a:ext cx="919882" cy="58538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2BFA638-7DE6-42C9-87D5-123AE1DCA2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2869" y="3724888"/>
            <a:ext cx="1094407" cy="5853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3BE45DF-9056-4C42-8A7C-5E7136CB65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0407" y="3227606"/>
            <a:ext cx="633739" cy="60493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35AF6C2-F855-45F8-B254-994E96DFF0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71067" y="4683447"/>
            <a:ext cx="1479564" cy="66191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4FA9376-8E24-4A4E-97F1-16A92AB2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77" y="1181856"/>
            <a:ext cx="1219683" cy="110880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DD73E4F-52A4-4782-AB65-1629511E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91" y="1698634"/>
            <a:ext cx="1311584" cy="91413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831FB7B-40EC-4C0A-9B6F-A8928234B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620" y="2329647"/>
            <a:ext cx="1025533" cy="88407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D0C2742-140C-4934-8E02-63C7A9D9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569" y="2892125"/>
            <a:ext cx="1237147" cy="109968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B4C40A4-51CE-4E37-A62D-6DC8C1383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3510" y="3385644"/>
            <a:ext cx="698520" cy="45403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E8741F6-E691-4420-8012-B25565FDE3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173" y="3744114"/>
            <a:ext cx="1328784" cy="83923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605C2F4-CFB5-459E-9D73-92130594C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0721" y="3224804"/>
            <a:ext cx="819030" cy="89703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C88822A-EE5D-413D-B74A-B4C9B119C5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0236" y="3838063"/>
            <a:ext cx="3210437" cy="89703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8664328-503D-4B8C-8539-23BF6D25E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532" y="5541945"/>
            <a:ext cx="919882" cy="585382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1FA4CB0D-7ABD-4133-9FFB-9889BCA50C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6265" y="5055664"/>
            <a:ext cx="1094407" cy="585382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1C3865C-1673-48F4-91E1-DB426713EF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3803" y="4558382"/>
            <a:ext cx="633739" cy="60493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ADD9BB26-FA7A-4106-8C4E-456F07446E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4463" y="6014223"/>
            <a:ext cx="1479564" cy="66191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32183CB-D4D2-412B-B781-7BD98EAA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68" y="1594211"/>
            <a:ext cx="1219683" cy="1108803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DCBE6AB-BADE-40E5-AE4E-5076219A0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82" y="2110989"/>
            <a:ext cx="1311584" cy="91413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C71AD6C4-91BB-4D36-B09B-65D6EB093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911" y="2742002"/>
            <a:ext cx="1025533" cy="884078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4C3A1888-1086-480C-9366-A03736599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60" y="3304480"/>
            <a:ext cx="1237147" cy="1099686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107DBEE-D873-4FF0-9BE6-C5CC96F3F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801" y="3797999"/>
            <a:ext cx="698520" cy="454039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72F3AFAA-5C0C-4F6E-A234-8CF0F4AE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6464" y="4156469"/>
            <a:ext cx="1328784" cy="83923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3650A97-6BD1-44EF-954E-D7F4B47DD2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0012" y="3637159"/>
            <a:ext cx="819030" cy="897034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A1B125A7-A583-4C7D-B66E-6E58C9AB8A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3327" y="4340311"/>
            <a:ext cx="3210437" cy="897033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D8EDF6B6-3776-4EEA-A4A9-D4B573707A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4823" y="5954300"/>
            <a:ext cx="919882" cy="585382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22359D98-350B-44FF-A0C8-688E4A80AC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5556" y="5468019"/>
            <a:ext cx="1094407" cy="58538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2286F693-AB51-4D8E-8F15-A01B676009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3094" y="4970737"/>
            <a:ext cx="633739" cy="604934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686E283-9F63-499B-BED6-748EF3122F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754" y="6426578"/>
            <a:ext cx="1479564" cy="66191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E2D2B26-9CC3-45A9-B181-ECF57FCC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60" y="-312469"/>
            <a:ext cx="1219683" cy="110880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15171A1-D283-494B-A99B-0B4F0662A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74" y="204309"/>
            <a:ext cx="1311584" cy="91413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CC42821-D5AF-45FB-8422-26770738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503" y="835322"/>
            <a:ext cx="1025533" cy="88407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777D8D3-A255-42A8-A93C-999B3CC89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52" y="1397800"/>
            <a:ext cx="1237147" cy="109968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1E73CF7-E228-46C4-A5C2-57C2AF9F8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393" y="1891319"/>
            <a:ext cx="698520" cy="4540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D424F71-4CAB-4167-8EB2-2A498E93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2056" y="2249789"/>
            <a:ext cx="1328784" cy="83923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8AE3FBE-6846-4E99-9EA0-78C6D9586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5604" y="1730479"/>
            <a:ext cx="819030" cy="89703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0AB8035-6B54-4EE9-88C9-0FE82413FE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6021" y="2391668"/>
            <a:ext cx="3210437" cy="89703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5E9602E-354E-4DC6-9165-21A62F944E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0415" y="4047620"/>
            <a:ext cx="919882" cy="58538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87F369E-CD41-4C92-914E-F9A906292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61148" y="3561339"/>
            <a:ext cx="1094407" cy="58538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21BDAAA9-CD98-45D7-BCCF-C75082212C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38686" y="3064057"/>
            <a:ext cx="633739" cy="60493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DEEF580-6B66-4B48-BEC3-020751DC23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9346" y="4519898"/>
            <a:ext cx="1479564" cy="66191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48BBF3F-67AA-4C96-AA96-883B4D2E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56" y="-1031195"/>
            <a:ext cx="1219683" cy="1108803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7FAB0A90-6784-4C45-9EB7-1538476D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870" y="-514417"/>
            <a:ext cx="1311584" cy="914136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392F3ECE-405B-43F4-A24C-DA100FD3E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799" y="116596"/>
            <a:ext cx="1025533" cy="88407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3A2CB1AC-F35C-4E06-BBE0-2ACAB66CA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748" y="679074"/>
            <a:ext cx="1237147" cy="1099686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D4551B88-CB67-4AF5-8AB8-3BEEA3ADE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689" y="1172593"/>
            <a:ext cx="698520" cy="454039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E95DA26B-7E2B-4B77-B717-E95A3FFD0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352" y="1531063"/>
            <a:ext cx="1328784" cy="839231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1DEB8A67-C5CF-4A81-B8E8-CC5DCA3E40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9900" y="1011753"/>
            <a:ext cx="819030" cy="897034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82C2708A-4A91-40C6-A0B5-4E57CFE183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0317" y="1672942"/>
            <a:ext cx="3210437" cy="897033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4016348-41AA-4232-B3F8-6AE302E510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4711" y="3328894"/>
            <a:ext cx="919882" cy="58538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B7C2F2D-9342-4A30-9F54-E77C87BFD1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45444" y="2842613"/>
            <a:ext cx="1094407" cy="585382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F7FDDE4D-8955-482E-ACF3-6673B13A0B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2982" y="2345331"/>
            <a:ext cx="633739" cy="60493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EF5779F9-1E48-493E-9F98-88A5863E53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03642" y="3801172"/>
            <a:ext cx="1479564" cy="66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0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3D61-6140-442D-A1A7-72D5184F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C4CC4A-7759-43B7-8D2A-7BA60B31A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1545" y="-143399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4100A7-E27F-4B98-8AAA-0FAAFB7DCD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918" y="1984006"/>
            <a:ext cx="60960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8A4A190-FA49-41DA-B1EB-FE45ECC09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56" y="869765"/>
            <a:ext cx="6096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00E3463-59E3-4EDB-9DDE-3BE1C365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37" y="-618639"/>
            <a:ext cx="60960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3876EBCB-D343-48C6-85E4-7DF2BFDEA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63" y="2924175"/>
            <a:ext cx="60960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D8D5DC45-1C20-412A-A631-5D1C0F285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74" y="-515078"/>
            <a:ext cx="6096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1D09A22F-7A66-4CC4-8AA5-446674B34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9" y="4298950"/>
            <a:ext cx="60960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CDDE5B1-0E67-426D-B97E-C31F4B5A3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3451" y="-115202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68C48571-4AEE-46D3-9CCC-BD8E95580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917" y="1975460"/>
            <a:ext cx="60960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224B1178-9DDA-47C9-9CD5-4704501C7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827" y="1486876"/>
            <a:ext cx="6096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437F1C32-4120-4BFC-B781-5E4AC0FA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38" y="-627185"/>
            <a:ext cx="60960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E881F1CA-DF91-4ADE-831C-FC041C44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50" y="4290404"/>
            <a:ext cx="60960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6E7D39AE-3D2D-49F5-AEBC-6E6496DC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392" y="4441653"/>
            <a:ext cx="1424401" cy="9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3CC93C06-EB06-4BEB-B945-F478A84B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03" y="1009699"/>
            <a:ext cx="1424402" cy="92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C485A4DD-7D5D-4048-A245-6F1338B4F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85" y="1460424"/>
            <a:ext cx="1424403" cy="94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06CB462-0364-40F9-A2B0-B8BEEBAC4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312" y="3478339"/>
            <a:ext cx="1424402" cy="9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0B926A2A-B9AE-416D-980C-5DFE3F5A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86" y="2371396"/>
            <a:ext cx="1424402" cy="91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ACCEDA67-E9FC-4D60-994D-B9C58C372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179" y="5807882"/>
            <a:ext cx="1424401" cy="9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20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 up of a computer sitting on top of a table&#10;&#10;Description automatically generated">
            <a:extLst>
              <a:ext uri="{FF2B5EF4-FFF2-40B4-BE49-F238E27FC236}">
                <a16:creationId xmlns:a16="http://schemas.microsoft.com/office/drawing/2014/main" id="{74E5CC4F-C2B4-4FFD-9214-DE99585FA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01" y="2411976"/>
            <a:ext cx="5616499" cy="37472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379F97-6D39-4939-8F25-4082292C7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121" y="3819346"/>
            <a:ext cx="971693" cy="66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6188D-5426-4852-BC2B-9A9A8204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4A8A4EE3-AFA1-4640-98ED-EF68AD6FF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502" y="3480047"/>
            <a:ext cx="3155508" cy="2100385"/>
          </a:xfrm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AAA855C-2A69-44CD-A574-B47198BD0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688" y="1339054"/>
            <a:ext cx="3923375" cy="2151726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52A5143-CCD1-4517-BB2E-8630ABF78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" y="3028210"/>
            <a:ext cx="3923375" cy="2654408"/>
          </a:xfrm>
          <a:prstGeom prst="rect">
            <a:avLst/>
          </a:prstGeom>
        </p:spPr>
      </p:pic>
      <p:pic>
        <p:nvPicPr>
          <p:cNvPr id="11" name="Picture 10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68CE89A4-52C2-4EB0-A82A-A04465B90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95" y="1863491"/>
            <a:ext cx="3923375" cy="2611496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10CD9661-3B2C-4EFD-B14B-1DBD12BD1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50" y="2748706"/>
            <a:ext cx="3923375" cy="293640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A7A5D1A7-050F-478D-9DCC-BE1263CD2C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76" y="671523"/>
            <a:ext cx="3923375" cy="2556324"/>
          </a:xfrm>
          <a:prstGeom prst="rect">
            <a:avLst/>
          </a:prstGeom>
        </p:spPr>
      </p:pic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2E586FBE-AEDE-4559-B4C9-A2CD2021F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78" y="3721710"/>
            <a:ext cx="3923375" cy="29364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27DDAC-1A3F-47DA-8CF3-6F92DB7E33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98" y="5237390"/>
            <a:ext cx="3923375" cy="2611496"/>
          </a:xfrm>
          <a:prstGeom prst="rect">
            <a:avLst/>
          </a:prstGeom>
        </p:spPr>
      </p:pic>
      <p:pic>
        <p:nvPicPr>
          <p:cNvPr id="21" name="Picture 2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93D2490-619C-46A7-BE19-0D42045DE8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41" y="3235913"/>
            <a:ext cx="3923375" cy="2611496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269404-5AC2-48EE-BEB7-7927379527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75" y="4850544"/>
            <a:ext cx="5573675" cy="3709977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66D7EA-67A8-48ED-8EBC-65735A1E7A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048" y="4973258"/>
            <a:ext cx="6031806" cy="4014920"/>
          </a:xfrm>
          <a:prstGeom prst="rect">
            <a:avLst/>
          </a:prstGeom>
        </p:spPr>
      </p:pic>
      <p:pic>
        <p:nvPicPr>
          <p:cNvPr id="27" name="Picture 26" descr="A picture containing pizza, sitting, laptop, computer&#10;&#10;Description automatically generated">
            <a:extLst>
              <a:ext uri="{FF2B5EF4-FFF2-40B4-BE49-F238E27FC236}">
                <a16:creationId xmlns:a16="http://schemas.microsoft.com/office/drawing/2014/main" id="{322AB888-396F-4D6C-A4F5-CB4CB22688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87" y="-25136"/>
            <a:ext cx="5500188" cy="3661062"/>
          </a:xfrm>
          <a:prstGeom prst="rect">
            <a:avLst/>
          </a:prstGeom>
        </p:spPr>
      </p:pic>
      <p:pic>
        <p:nvPicPr>
          <p:cNvPr id="29" name="Picture 28" descr="A picture containing indoor, computer, ceiling, black&#10;&#10;Description automatically generated">
            <a:extLst>
              <a:ext uri="{FF2B5EF4-FFF2-40B4-BE49-F238E27FC236}">
                <a16:creationId xmlns:a16="http://schemas.microsoft.com/office/drawing/2014/main" id="{311E36FC-3B16-47D6-B37D-B22035E7DA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87" y="-1952535"/>
            <a:ext cx="5573675" cy="4258636"/>
          </a:xfrm>
          <a:prstGeom prst="rect">
            <a:avLst/>
          </a:prstGeom>
        </p:spPr>
      </p:pic>
      <p:pic>
        <p:nvPicPr>
          <p:cNvPr id="31" name="Picture 30" descr="A circuit board&#10;&#10;Description automatically generated">
            <a:extLst>
              <a:ext uri="{FF2B5EF4-FFF2-40B4-BE49-F238E27FC236}">
                <a16:creationId xmlns:a16="http://schemas.microsoft.com/office/drawing/2014/main" id="{483ECE2D-7EEE-43B8-B789-5D735B9D33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0313" y="-101958"/>
            <a:ext cx="6766058" cy="4588233"/>
          </a:xfrm>
          <a:prstGeom prst="rect">
            <a:avLst/>
          </a:prstGeom>
        </p:spPr>
      </p:pic>
      <p:pic>
        <p:nvPicPr>
          <p:cNvPr id="34" name="Picture 33" descr="A close up of a computer&#10;&#10;Description automatically generated">
            <a:extLst>
              <a:ext uri="{FF2B5EF4-FFF2-40B4-BE49-F238E27FC236}">
                <a16:creationId xmlns:a16="http://schemas.microsoft.com/office/drawing/2014/main" id="{7BFE28BF-A644-452D-ADCC-0EB1F50FD1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36" y="2998925"/>
            <a:ext cx="5104032" cy="33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D6A9-A4F3-47C6-BFBF-280CA06F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960" y="-920750"/>
            <a:ext cx="10515600" cy="1325563"/>
          </a:xfrm>
        </p:spPr>
        <p:txBody>
          <a:bodyPr/>
          <a:lstStyle/>
          <a:p>
            <a:endParaRPr lang="en-SG"/>
          </a:p>
        </p:txBody>
      </p:sp>
      <p:pic>
        <p:nvPicPr>
          <p:cNvPr id="5122" name="Picture 2" descr=" meme">
            <a:extLst>
              <a:ext uri="{FF2B5EF4-FFF2-40B4-BE49-F238E27FC236}">
                <a16:creationId xmlns:a16="http://schemas.microsoft.com/office/drawing/2014/main" id="{1FC802FA-FF84-48A0-9F38-707F8BCE25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 meme">
            <a:extLst>
              <a:ext uri="{FF2B5EF4-FFF2-40B4-BE49-F238E27FC236}">
                <a16:creationId xmlns:a16="http://schemas.microsoft.com/office/drawing/2014/main" id="{4462B354-1C74-47C0-9747-9FC51EF41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605" y="2722789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 meme">
            <a:extLst>
              <a:ext uri="{FF2B5EF4-FFF2-40B4-BE49-F238E27FC236}">
                <a16:creationId xmlns:a16="http://schemas.microsoft.com/office/drawing/2014/main" id="{3110ACD5-D1F4-4C8B-B6C8-1806E403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760" y="0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 meme">
            <a:extLst>
              <a:ext uri="{FF2B5EF4-FFF2-40B4-BE49-F238E27FC236}">
                <a16:creationId xmlns:a16="http://schemas.microsoft.com/office/drawing/2014/main" id="{56913CA5-2691-49C3-BF70-55728A56E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91" y="2134960"/>
            <a:ext cx="3798964" cy="213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 meme">
            <a:extLst>
              <a:ext uri="{FF2B5EF4-FFF2-40B4-BE49-F238E27FC236}">
                <a16:creationId xmlns:a16="http://schemas.microsoft.com/office/drawing/2014/main" id="{22586EFA-8755-4888-9D61-7319E3813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56" y="698046"/>
            <a:ext cx="3798964" cy="213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 meme">
            <a:extLst>
              <a:ext uri="{FF2B5EF4-FFF2-40B4-BE49-F238E27FC236}">
                <a16:creationId xmlns:a16="http://schemas.microsoft.com/office/drawing/2014/main" id="{57701359-416F-4D22-B169-5B232B44F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6273282" cy="35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 meme">
            <a:extLst>
              <a:ext uri="{FF2B5EF4-FFF2-40B4-BE49-F238E27FC236}">
                <a16:creationId xmlns:a16="http://schemas.microsoft.com/office/drawing/2014/main" id="{EEB40396-69B5-4ED9-AA81-2ADB61E2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6" descr=" meme">
            <a:extLst>
              <a:ext uri="{FF2B5EF4-FFF2-40B4-BE49-F238E27FC236}">
                <a16:creationId xmlns:a16="http://schemas.microsoft.com/office/drawing/2014/main" id="{61424232-91F2-453F-876D-901F025D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068" y="2303129"/>
            <a:ext cx="3917822" cy="22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 meme">
            <a:extLst>
              <a:ext uri="{FF2B5EF4-FFF2-40B4-BE49-F238E27FC236}">
                <a16:creationId xmlns:a16="http://schemas.microsoft.com/office/drawing/2014/main" id="{0E6F1A9E-8007-48A2-8B79-2026446E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678" y="57356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0" name="Picture 40" descr=" meme">
            <a:extLst>
              <a:ext uri="{FF2B5EF4-FFF2-40B4-BE49-F238E27FC236}">
                <a16:creationId xmlns:a16="http://schemas.microsoft.com/office/drawing/2014/main" id="{E144B6F0-620B-4576-A3B6-2A59C7FF0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02" y="-633121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4" name="Picture 44" descr=" meme">
            <a:extLst>
              <a:ext uri="{FF2B5EF4-FFF2-40B4-BE49-F238E27FC236}">
                <a16:creationId xmlns:a16="http://schemas.microsoft.com/office/drawing/2014/main" id="{A9580F61-8622-436C-B67D-413E9DFB4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328" y="-1047884"/>
            <a:ext cx="3145192" cy="176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6" name="Picture 46" descr=" meme">
            <a:extLst>
              <a:ext uri="{FF2B5EF4-FFF2-40B4-BE49-F238E27FC236}">
                <a16:creationId xmlns:a16="http://schemas.microsoft.com/office/drawing/2014/main" id="{3F22CC8D-1367-4321-8978-A73EF1BCF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38" y="4686455"/>
            <a:ext cx="2145532" cy="12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8" name="Picture 48" descr=" meme">
            <a:extLst>
              <a:ext uri="{FF2B5EF4-FFF2-40B4-BE49-F238E27FC236}">
                <a16:creationId xmlns:a16="http://schemas.microsoft.com/office/drawing/2014/main" id="{A9F3475E-4B5D-4BD4-A6A4-8951A6C3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00" y="1576240"/>
            <a:ext cx="5063067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0" name="Picture 50" descr=" meme">
            <a:extLst>
              <a:ext uri="{FF2B5EF4-FFF2-40B4-BE49-F238E27FC236}">
                <a16:creationId xmlns:a16="http://schemas.microsoft.com/office/drawing/2014/main" id="{9369AB19-6CE5-4EF4-885F-4C502163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30" y="637621"/>
            <a:ext cx="4710255" cy="264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4" name="Picture 54" descr=" meme">
            <a:extLst>
              <a:ext uri="{FF2B5EF4-FFF2-40B4-BE49-F238E27FC236}">
                <a16:creationId xmlns:a16="http://schemas.microsoft.com/office/drawing/2014/main" id="{7F19BF2F-0B3D-4618-806E-3C2D35511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" y="3873427"/>
            <a:ext cx="2096278" cy="11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6" name="Picture 56" descr=" meme">
            <a:extLst>
              <a:ext uri="{FF2B5EF4-FFF2-40B4-BE49-F238E27FC236}">
                <a16:creationId xmlns:a16="http://schemas.microsoft.com/office/drawing/2014/main" id="{7C4DD0CA-496F-4E9E-8B10-855653DB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346" y="5151104"/>
            <a:ext cx="3693886" cy="207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80" name="Picture 60" descr=" meme">
            <a:extLst>
              <a:ext uri="{FF2B5EF4-FFF2-40B4-BE49-F238E27FC236}">
                <a16:creationId xmlns:a16="http://schemas.microsoft.com/office/drawing/2014/main" id="{C07B93B5-41BE-4C29-B800-75775109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90318">
            <a:off x="9269376" y="6076302"/>
            <a:ext cx="1130442" cy="63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82" name="Picture 62" descr=" meme">
            <a:extLst>
              <a:ext uri="{FF2B5EF4-FFF2-40B4-BE49-F238E27FC236}">
                <a16:creationId xmlns:a16="http://schemas.microsoft.com/office/drawing/2014/main" id="{A15913A5-B96C-44AC-9092-25723307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038" y="5125876"/>
            <a:ext cx="3755128" cy="21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86" name="Picture 66" descr=" meme">
            <a:extLst>
              <a:ext uri="{FF2B5EF4-FFF2-40B4-BE49-F238E27FC236}">
                <a16:creationId xmlns:a16="http://schemas.microsoft.com/office/drawing/2014/main" id="{FE6DB0FF-193D-407B-9A57-DD8A2647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641" y="4043331"/>
            <a:ext cx="2439154" cy="13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88" name="Picture 68" descr=" meme">
            <a:extLst>
              <a:ext uri="{FF2B5EF4-FFF2-40B4-BE49-F238E27FC236}">
                <a16:creationId xmlns:a16="http://schemas.microsoft.com/office/drawing/2014/main" id="{DC968CA1-62B4-48F3-ADCF-B564443B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339" y="3270856"/>
            <a:ext cx="2867502" cy="161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94" name="Picture 74" descr=" meme">
            <a:extLst>
              <a:ext uri="{FF2B5EF4-FFF2-40B4-BE49-F238E27FC236}">
                <a16:creationId xmlns:a16="http://schemas.microsoft.com/office/drawing/2014/main" id="{91603327-0119-4905-82EC-E1A85449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4944" y="2360780"/>
            <a:ext cx="2435012" cy="159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74" descr=" meme">
            <a:extLst>
              <a:ext uri="{FF2B5EF4-FFF2-40B4-BE49-F238E27FC236}">
                <a16:creationId xmlns:a16="http://schemas.microsoft.com/office/drawing/2014/main" id="{31974591-F55B-42F9-B751-F00E7E34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79933" y="59125"/>
            <a:ext cx="2435012" cy="159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74" descr=" meme">
            <a:extLst>
              <a:ext uri="{FF2B5EF4-FFF2-40B4-BE49-F238E27FC236}">
                <a16:creationId xmlns:a16="http://schemas.microsoft.com/office/drawing/2014/main" id="{7C23473E-B6A5-4CE5-9DA7-BE8185A3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9905" y="2682426"/>
            <a:ext cx="2435012" cy="159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08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now covered mountain&#10;&#10;Description automatically generated">
            <a:extLst>
              <a:ext uri="{FF2B5EF4-FFF2-40B4-BE49-F238E27FC236}">
                <a16:creationId xmlns:a16="http://schemas.microsoft.com/office/drawing/2014/main" id="{3389E5F2-BC45-4D55-85F5-10DCE14D8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442" y="1507053"/>
            <a:ext cx="4470113" cy="2283948"/>
          </a:xfrm>
          <a:prstGeom prst="rect">
            <a:avLst/>
          </a:prstGeom>
        </p:spPr>
      </p:pic>
      <p:pic>
        <p:nvPicPr>
          <p:cNvPr id="6" name="Picture 5" descr="A body of water&#10;&#10;Description automatically generated">
            <a:extLst>
              <a:ext uri="{FF2B5EF4-FFF2-40B4-BE49-F238E27FC236}">
                <a16:creationId xmlns:a16="http://schemas.microsoft.com/office/drawing/2014/main" id="{B67DC004-7A98-40A8-B905-593F4503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70" y="5354726"/>
            <a:ext cx="3531934" cy="1981194"/>
          </a:xfrm>
          <a:prstGeom prst="rect">
            <a:avLst/>
          </a:prstGeom>
        </p:spPr>
      </p:pic>
      <p:pic>
        <p:nvPicPr>
          <p:cNvPr id="10" name="Picture 9" descr="A picture containing person, indoor, woman, bed&#10;&#10;Description automatically generated">
            <a:extLst>
              <a:ext uri="{FF2B5EF4-FFF2-40B4-BE49-F238E27FC236}">
                <a16:creationId xmlns:a16="http://schemas.microsoft.com/office/drawing/2014/main" id="{14DAE508-EDC1-40BD-90FD-BAEAC7050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455" y="3176000"/>
            <a:ext cx="6411850" cy="3907221"/>
          </a:xfrm>
          <a:prstGeom prst="rect">
            <a:avLst/>
          </a:prstGeom>
        </p:spPr>
      </p:pic>
      <p:pic>
        <p:nvPicPr>
          <p:cNvPr id="12" name="Picture 11" descr="Water next to the rock&#10;&#10;Description automatically generated">
            <a:extLst>
              <a:ext uri="{FF2B5EF4-FFF2-40B4-BE49-F238E27FC236}">
                <a16:creationId xmlns:a16="http://schemas.microsoft.com/office/drawing/2014/main" id="{B2D977B4-B6F9-4893-8C3A-94E76A872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641" y="-182618"/>
            <a:ext cx="4470113" cy="2416655"/>
          </a:xfrm>
          <a:prstGeom prst="rect">
            <a:avLst/>
          </a:prstGeom>
        </p:spPr>
      </p:pic>
      <p:pic>
        <p:nvPicPr>
          <p:cNvPr id="14" name="Picture 13" descr="A view of a rocky mountain&#10;&#10;Description automatically generated">
            <a:extLst>
              <a:ext uri="{FF2B5EF4-FFF2-40B4-BE49-F238E27FC236}">
                <a16:creationId xmlns:a16="http://schemas.microsoft.com/office/drawing/2014/main" id="{9AA6DD66-D394-4181-B3ED-3C3A126DE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81" y="2207377"/>
            <a:ext cx="2944000" cy="4416000"/>
          </a:xfrm>
          <a:prstGeom prst="rect">
            <a:avLst/>
          </a:prstGeom>
        </p:spPr>
      </p:pic>
      <p:pic>
        <p:nvPicPr>
          <p:cNvPr id="16" name="Picture 15" descr="A close up of a tree&#10;&#10;Description automatically generated">
            <a:extLst>
              <a:ext uri="{FF2B5EF4-FFF2-40B4-BE49-F238E27FC236}">
                <a16:creationId xmlns:a16="http://schemas.microsoft.com/office/drawing/2014/main" id="{2CA47FAC-B367-42B8-B8CF-F76EB9B5C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12" y="-360728"/>
            <a:ext cx="2475374" cy="3094217"/>
          </a:xfrm>
          <a:prstGeom prst="rect">
            <a:avLst/>
          </a:prstGeom>
        </p:spPr>
      </p:pic>
      <p:pic>
        <p:nvPicPr>
          <p:cNvPr id="8" name="Picture 7" descr="A large stone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F62EFB8-51B7-4295-B1FC-5FBF70503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57" y="5400975"/>
            <a:ext cx="2218672" cy="1480270"/>
          </a:xfrm>
          <a:prstGeom prst="rect">
            <a:avLst/>
          </a:prstGeom>
        </p:spPr>
      </p:pic>
      <p:pic>
        <p:nvPicPr>
          <p:cNvPr id="18" name="Picture 17" descr="A garden with water in the background&#10;&#10;Description automatically generated">
            <a:extLst>
              <a:ext uri="{FF2B5EF4-FFF2-40B4-BE49-F238E27FC236}">
                <a16:creationId xmlns:a16="http://schemas.microsoft.com/office/drawing/2014/main" id="{1AD0DA6E-BBE3-4D04-88DD-97A3509E9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96" y="1655430"/>
            <a:ext cx="5170949" cy="2908659"/>
          </a:xfrm>
          <a:prstGeom prst="rect">
            <a:avLst/>
          </a:prstGeom>
        </p:spPr>
      </p:pic>
      <p:pic>
        <p:nvPicPr>
          <p:cNvPr id="20" name="Picture 19" descr="A path surrounded by trees&#10;&#10;Description automatically generated">
            <a:extLst>
              <a:ext uri="{FF2B5EF4-FFF2-40B4-BE49-F238E27FC236}">
                <a16:creationId xmlns:a16="http://schemas.microsoft.com/office/drawing/2014/main" id="{59F99322-A4F4-4696-896F-F72E3FEB6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4" y="3869695"/>
            <a:ext cx="3698263" cy="2461656"/>
          </a:xfrm>
          <a:prstGeom prst="rect">
            <a:avLst/>
          </a:prstGeom>
        </p:spPr>
      </p:pic>
      <p:pic>
        <p:nvPicPr>
          <p:cNvPr id="22" name="Picture 21" descr="A small island in the middle of a body of water&#10;&#10;Description automatically generated">
            <a:extLst>
              <a:ext uri="{FF2B5EF4-FFF2-40B4-BE49-F238E27FC236}">
                <a16:creationId xmlns:a16="http://schemas.microsoft.com/office/drawing/2014/main" id="{0D69A1DD-015D-4EA8-A89A-D5C70A6B2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73" y="-1238236"/>
            <a:ext cx="5760474" cy="3654301"/>
          </a:xfrm>
          <a:prstGeom prst="rect">
            <a:avLst/>
          </a:prstGeom>
        </p:spPr>
      </p:pic>
      <p:pic>
        <p:nvPicPr>
          <p:cNvPr id="24" name="Picture 23" descr="A large pink flower in a field&#10;&#10;Description automatically generated">
            <a:extLst>
              <a:ext uri="{FF2B5EF4-FFF2-40B4-BE49-F238E27FC236}">
                <a16:creationId xmlns:a16="http://schemas.microsoft.com/office/drawing/2014/main" id="{0B9A4868-CD54-4E7E-B952-830EF9A0E8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553" y="3310253"/>
            <a:ext cx="3533059" cy="2263366"/>
          </a:xfrm>
          <a:prstGeom prst="rect">
            <a:avLst/>
          </a:prstGeom>
        </p:spPr>
      </p:pic>
      <p:pic>
        <p:nvPicPr>
          <p:cNvPr id="26" name="Picture 25" descr="A large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BEC572DD-9DC0-4C66-9A5E-E017B518E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701" y="2733489"/>
            <a:ext cx="3932926" cy="2617854"/>
          </a:xfrm>
          <a:prstGeom prst="rect">
            <a:avLst/>
          </a:prstGeom>
        </p:spPr>
      </p:pic>
      <p:pic>
        <p:nvPicPr>
          <p:cNvPr id="28" name="Picture 27" descr="A picture containing water, outdoor, river, boat&#10;&#10;Description automatically generated">
            <a:extLst>
              <a:ext uri="{FF2B5EF4-FFF2-40B4-BE49-F238E27FC236}">
                <a16:creationId xmlns:a16="http://schemas.microsoft.com/office/drawing/2014/main" id="{2C4F0DD0-3C60-433C-B569-E573699D58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6939" y="-482319"/>
            <a:ext cx="4745610" cy="3151382"/>
          </a:xfrm>
          <a:prstGeom prst="rect">
            <a:avLst/>
          </a:prstGeom>
        </p:spPr>
      </p:pic>
      <p:pic>
        <p:nvPicPr>
          <p:cNvPr id="30" name="Picture 29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6BA5086C-F25E-41C8-8A13-64F1386767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57" y="1341237"/>
            <a:ext cx="3010985" cy="2008892"/>
          </a:xfrm>
          <a:prstGeom prst="rect">
            <a:avLst/>
          </a:prstGeom>
        </p:spPr>
      </p:pic>
      <p:pic>
        <p:nvPicPr>
          <p:cNvPr id="32" name="Picture 31" descr="A close up of a rock mountain&#10;&#10;Description automatically generated">
            <a:extLst>
              <a:ext uri="{FF2B5EF4-FFF2-40B4-BE49-F238E27FC236}">
                <a16:creationId xmlns:a16="http://schemas.microsoft.com/office/drawing/2014/main" id="{C74B3A6F-879E-4588-8BF4-97689B3A78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003" y="4995980"/>
            <a:ext cx="3597152" cy="2697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B30269-6930-4C2E-8A96-476F5A89FF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37" y="3528582"/>
            <a:ext cx="445337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24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Chung</dc:creator>
  <cp:lastModifiedBy>Ashley Chung</cp:lastModifiedBy>
  <cp:revision>23</cp:revision>
  <dcterms:created xsi:type="dcterms:W3CDTF">2019-10-16T00:07:23Z</dcterms:created>
  <dcterms:modified xsi:type="dcterms:W3CDTF">2019-10-17T02:58:51Z</dcterms:modified>
</cp:coreProperties>
</file>